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中期项目进展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</a:p>
          <a:p>
            <a:r>
              <a:rPr lang="en-US" altLang="zh-CN" dirty="0" smtClean="0"/>
              <a:t> </a:t>
            </a:r>
            <a:r>
              <a:rPr lang="zh-CN" altLang="zh-CN" dirty="0" smtClean="0"/>
              <a:t>基于</a:t>
            </a:r>
            <a:r>
              <a:rPr lang="en-US" altLang="zh-CN" dirty="0" err="1"/>
              <a:t>nao</a:t>
            </a:r>
            <a:r>
              <a:rPr lang="zh-CN" altLang="zh-CN" dirty="0"/>
              <a:t>机器人平台的</a:t>
            </a:r>
            <a:r>
              <a:rPr lang="en-US" altLang="zh-CN" dirty="0"/>
              <a:t>android</a:t>
            </a:r>
            <a:r>
              <a:rPr lang="zh-CN" altLang="zh-CN" dirty="0"/>
              <a:t>端软件开发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4211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研究成果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开通博客进行对</a:t>
            </a:r>
            <a:r>
              <a:rPr lang="en-US" altLang="zh-CN" dirty="0" smtClean="0"/>
              <a:t>NAO</a:t>
            </a:r>
            <a:r>
              <a:rPr lang="zh-CN" altLang="en-US" dirty="0" smtClean="0"/>
              <a:t>英文文档的翻译</a:t>
            </a:r>
            <a:endParaRPr lang="en-US" altLang="zh-CN" dirty="0" smtClean="0"/>
          </a:p>
          <a:p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05" y="2962141"/>
            <a:ext cx="3663527" cy="357388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907" y="2962141"/>
            <a:ext cx="3874758" cy="35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61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研究成果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Android</a:t>
            </a:r>
            <a:r>
              <a:rPr lang="zh-CN" altLang="en-US" dirty="0" smtClean="0"/>
              <a:t>端控制器的软件及代码</a:t>
            </a:r>
            <a:endParaRPr lang="en-US" altLang="zh-CN" dirty="0" smtClean="0"/>
          </a:p>
          <a:p>
            <a:r>
              <a:rPr lang="en-US" altLang="zh-CN" dirty="0" smtClean="0"/>
              <a:t>NAO</a:t>
            </a:r>
            <a:r>
              <a:rPr lang="zh-CN" altLang="en-US" dirty="0" smtClean="0"/>
              <a:t>端 </a:t>
            </a:r>
            <a:r>
              <a:rPr lang="en-US" altLang="zh-CN" dirty="0" smtClean="0"/>
              <a:t>python </a:t>
            </a:r>
            <a:r>
              <a:rPr lang="zh-CN" altLang="en-US" dirty="0" smtClean="0"/>
              <a:t>通用接口的集成</a:t>
            </a:r>
            <a:endParaRPr lang="en-US" altLang="zh-CN" dirty="0" smtClean="0"/>
          </a:p>
          <a:p>
            <a:r>
              <a:rPr lang="en-US" altLang="zh-CN" dirty="0" err="1" smtClean="0"/>
              <a:t>Github</a:t>
            </a:r>
            <a:r>
              <a:rPr lang="en-US" altLang="zh-CN" dirty="0" smtClean="0"/>
              <a:t> </a:t>
            </a:r>
            <a:r>
              <a:rPr lang="zh-CN" altLang="en-US" dirty="0" smtClean="0"/>
              <a:t>项目地址：</a:t>
            </a:r>
            <a:r>
              <a:rPr lang="en-US" altLang="zh-CN" dirty="0"/>
              <a:t>https://github.com/NAO-ANDROID/NAOCONTROLLER.git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主要功能包括：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简单动作控制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简单语音控制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自定义接口留出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同步控制多台机器人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277509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研究成果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058" y="2691684"/>
            <a:ext cx="3544550" cy="2658413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974" y="2691684"/>
            <a:ext cx="2629865" cy="26584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4739" y="2691684"/>
            <a:ext cx="2383561" cy="265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587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研究心得（作阶段总结）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关于项目开发环境，以及对项目方向的影响；</a:t>
            </a:r>
            <a:endParaRPr lang="en-US" altLang="zh-CN" dirty="0" smtClean="0"/>
          </a:p>
          <a:p>
            <a:r>
              <a:rPr lang="zh-CN" altLang="en-US" dirty="0" smtClean="0"/>
              <a:t>关于跨平台通信；</a:t>
            </a:r>
            <a:endParaRPr lang="en-US" altLang="zh-CN" dirty="0" smtClean="0"/>
          </a:p>
          <a:p>
            <a:r>
              <a:rPr lang="zh-CN" altLang="en-US" dirty="0" smtClean="0"/>
              <a:t>关于</a:t>
            </a:r>
            <a:r>
              <a:rPr lang="en-US" altLang="zh-CN" dirty="0" smtClean="0"/>
              <a:t>android </a:t>
            </a:r>
            <a:r>
              <a:rPr lang="zh-CN" altLang="en-US" dirty="0" smtClean="0"/>
              <a:t>端对于各种机型的适应性；</a:t>
            </a:r>
            <a:endParaRPr lang="en-US" altLang="zh-CN" dirty="0" smtClean="0"/>
          </a:p>
          <a:p>
            <a:r>
              <a:rPr lang="zh-CN" altLang="en-US" dirty="0" smtClean="0"/>
              <a:t>关于技术文档的积累；</a:t>
            </a:r>
            <a:endParaRPr lang="en-US" altLang="zh-CN" dirty="0" smtClean="0"/>
          </a:p>
          <a:p>
            <a:r>
              <a:rPr lang="zh-CN" altLang="en-US" dirty="0" smtClean="0"/>
              <a:t>关于语音识别；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4649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项目进一步安排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Nao</a:t>
            </a:r>
            <a:r>
              <a:rPr lang="zh-CN" altLang="en-US" dirty="0" smtClean="0"/>
              <a:t>广州编程比赛</a:t>
            </a:r>
            <a:endParaRPr lang="en-US" altLang="zh-CN" dirty="0" smtClean="0"/>
          </a:p>
          <a:p>
            <a:r>
              <a:rPr lang="zh-CN" altLang="en-US" dirty="0" smtClean="0"/>
              <a:t>语音控制</a:t>
            </a:r>
            <a:endParaRPr lang="en-US" altLang="zh-CN" dirty="0" smtClean="0"/>
          </a:p>
          <a:p>
            <a:r>
              <a:rPr lang="zh-CN" altLang="en-US" dirty="0" smtClean="0"/>
              <a:t>机器人与智能家居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61072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会议室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60</TotalTime>
  <Words>109</Words>
  <Application>Microsoft Office PowerPoint</Application>
  <PresentationFormat>宽屏</PresentationFormat>
  <Paragraphs>27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宋体</vt:lpstr>
      <vt:lpstr>Arial</vt:lpstr>
      <vt:lpstr>Century Gothic</vt:lpstr>
      <vt:lpstr>Wingdings 3</vt:lpstr>
      <vt:lpstr>离子会议室</vt:lpstr>
      <vt:lpstr>中期项目进展</vt:lpstr>
      <vt:lpstr>研究成果</vt:lpstr>
      <vt:lpstr>研究成果</vt:lpstr>
      <vt:lpstr>研究成果</vt:lpstr>
      <vt:lpstr>研究心得（作阶段总结）</vt:lpstr>
      <vt:lpstr>项目进一步安排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中期项目进展</dc:title>
  <dc:creator>王焕</dc:creator>
  <cp:lastModifiedBy>王焕</cp:lastModifiedBy>
  <cp:revision>3</cp:revision>
  <dcterms:created xsi:type="dcterms:W3CDTF">2016-04-24T09:20:18Z</dcterms:created>
  <dcterms:modified xsi:type="dcterms:W3CDTF">2016-04-24T10:20:37Z</dcterms:modified>
</cp:coreProperties>
</file>

<file path=docProps/thumbnail.jpeg>
</file>